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notesMasterIdLst>
    <p:notesMasterId r:id="rId9"/>
  </p:notesMasterIdLst>
  <p:sldIdLst>
    <p:sldId id="256" r:id="rId2"/>
    <p:sldId id="283" r:id="rId3"/>
    <p:sldId id="284" r:id="rId4"/>
    <p:sldId id="285" r:id="rId5"/>
    <p:sldId id="287" r:id="rId6"/>
    <p:sldId id="288" r:id="rId7"/>
    <p:sldId id="28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796" autoAdjust="0"/>
  </p:normalViewPr>
  <p:slideViewPr>
    <p:cSldViewPr snapToGrid="0">
      <p:cViewPr varScale="1">
        <p:scale>
          <a:sx n="89" d="100"/>
          <a:sy n="89" d="100"/>
        </p:scale>
        <p:origin x="121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4BA7-B59F-4A5A-B47F-A9A2808F65F1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9F3CD-CD95-400A-A253-004581E5A3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33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11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7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78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57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64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77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seite</a:t>
            </a:r>
            <a:r>
              <a:rPr lang="de-DE" dirty="0"/>
              <a:t> ist nicht leer!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8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FCC5-0E25-4BE9-A522-63B382AB4AEB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8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2EBE-B2EC-4122-B021-6C7D9CCB41C0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8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930F93B-56FC-42E2-BD5D-D6BB7BBEB04D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0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FB37-407E-43F1-BDC2-86AE9C4BE8EA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88AF91-5779-4258-BF54-B0ABDB710312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5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81F69-4083-40A6-8447-77C61C1042F3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7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1C8B-CB68-4571-AD59-15C45B872553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8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8473-91AC-475D-B7BB-3B62BDF59257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2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2F27-ED5F-4876-8D69-DF53234BBC39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5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A4F6-764A-4A8D-8605-3D4BB9F81117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0A9B-B11C-4315-A33C-4A75256CAF48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065414E6-A580-4BF7-BF4C-61053808E5FE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09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758" y="2108612"/>
            <a:ext cx="11471565" cy="1739347"/>
          </a:xfrm>
        </p:spPr>
        <p:txBody>
          <a:bodyPr>
            <a:normAutofit/>
          </a:bodyPr>
          <a:lstStyle/>
          <a:p>
            <a:pPr algn="l"/>
            <a:r>
              <a:rPr lang="de-DE" sz="2800" dirty="0" err="1">
                <a:latin typeface="Eras Medium ITC" panose="020B0602030504020804" pitchFamily="34" charset="0"/>
              </a:rPr>
              <a:t>Geo</a:t>
            </a:r>
            <a:r>
              <a:rPr lang="de-DE" sz="2800" dirty="0">
                <a:latin typeface="Eras Medium ITC" panose="020B0602030504020804" pitchFamily="34" charset="0"/>
              </a:rPr>
              <a:t> 411</a:t>
            </a:r>
            <a:br>
              <a:rPr lang="de-DE" sz="3600" b="1" dirty="0">
                <a:latin typeface="Eras Medium ITC" panose="020B0602030504020804" pitchFamily="34" charset="0"/>
              </a:rPr>
            </a:br>
            <a:r>
              <a:rPr lang="de-DE" sz="3600" b="1" dirty="0">
                <a:latin typeface="Eras Medium ITC" panose="020B0602030504020804" pitchFamily="34" charset="0"/>
              </a:rPr>
              <a:t>Praxisprojekt: </a:t>
            </a:r>
            <a:r>
              <a:rPr lang="de-DE" sz="3600" dirty="0">
                <a:latin typeface="Eras Medium ITC" panose="020B0602030504020804" pitchFamily="34" charset="0"/>
              </a:rPr>
              <a:t>ML -</a:t>
            </a:r>
            <a:r>
              <a:rPr lang="de-DE" sz="3600" b="1" dirty="0">
                <a:latin typeface="Eras Medium ITC" panose="020B0602030504020804" pitchFamily="34" charset="0"/>
              </a:rPr>
              <a:t> </a:t>
            </a:r>
            <a:r>
              <a:rPr lang="de-DE" sz="3600" dirty="0">
                <a:latin typeface="Eras Medium ITC" panose="020B0602030504020804" pitchFamily="34" charset="0"/>
              </a:rPr>
              <a:t>Forest Health</a:t>
            </a:r>
            <a:endParaRPr lang="de-DE" sz="48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9541" y="4637315"/>
            <a:ext cx="9144000" cy="1621092"/>
          </a:xfrm>
          <a:solidFill>
            <a:schemeClr val="bg1">
              <a:lumMod val="65000"/>
              <a:lumOff val="35000"/>
              <a:alpha val="74000"/>
            </a:schemeClr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de-DE" dirty="0"/>
              <a:t>Leitung GEO 411: </a:t>
            </a:r>
          </a:p>
          <a:p>
            <a:pPr algn="l"/>
            <a:r>
              <a:rPr lang="de-DE" dirty="0"/>
              <a:t>Prof. Dr. </a:t>
            </a:r>
            <a:r>
              <a:rPr lang="de-DE" dirty="0" err="1"/>
              <a:t>Schmullius</a:t>
            </a:r>
            <a:endParaRPr lang="de-DE" dirty="0"/>
          </a:p>
          <a:p>
            <a:pPr algn="l"/>
            <a:r>
              <a:rPr lang="de-DE" dirty="0"/>
              <a:t>Dr. </a:t>
            </a:r>
            <a:r>
              <a:rPr lang="de-DE" dirty="0" err="1"/>
              <a:t>Biskop</a:t>
            </a:r>
            <a:endParaRPr lang="de-DE" dirty="0"/>
          </a:p>
          <a:p>
            <a:r>
              <a:rPr lang="de-DE" dirty="0"/>
              <a:t>Vortrag: Gregor </a:t>
            </a:r>
            <a:r>
              <a:rPr lang="de-DE" dirty="0" err="1"/>
              <a:t>Didenko</a:t>
            </a:r>
            <a:r>
              <a:rPr lang="de-DE" dirty="0"/>
              <a:t>, Felix Behrendt, Eric Krüger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14137" y="3540182"/>
            <a:ext cx="3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23183B-F20F-48F1-9349-784E80536CCA}"/>
              </a:ext>
            </a:extLst>
          </p:cNvPr>
          <p:cNvSpPr/>
          <p:nvPr/>
        </p:nvSpPr>
        <p:spPr>
          <a:xfrm>
            <a:off x="11410603" y="648866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9BCB0E-8061-4BF0-885B-D1EE5B39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0F0779-55DF-4222-AF60-E8F9506B8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50" r="44544"/>
          <a:stretch/>
        </p:blipFill>
        <p:spPr>
          <a:xfrm>
            <a:off x="10216243" y="0"/>
            <a:ext cx="1975757" cy="685800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90" y="0"/>
            <a:ext cx="9784080" cy="1508760"/>
          </a:xfrm>
        </p:spPr>
        <p:txBody>
          <a:bodyPr/>
          <a:lstStyle/>
          <a:p>
            <a:r>
              <a:rPr lang="de-DE" dirty="0"/>
              <a:t>Projektthema: Forest Health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8BB6DE-C1B0-46E0-9E8B-F63EA2827A3A}"/>
              </a:ext>
            </a:extLst>
          </p:cNvPr>
          <p:cNvSpPr txBox="1"/>
          <p:nvPr/>
        </p:nvSpPr>
        <p:spPr>
          <a:xfrm>
            <a:off x="194390" y="1855559"/>
            <a:ext cx="11351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Projektziel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Automatisierte Klassifikation von Baumkrankheitszuständen in Nordspanien</a:t>
            </a:r>
          </a:p>
          <a:p>
            <a:endParaRPr lang="de-DE" sz="2400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Explorative Datenanalyse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von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Machine-learning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von Sentinel 2 a/b und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LandSAT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Daten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2BC181-B580-492F-A944-1BE66078D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611" y="4924425"/>
            <a:ext cx="4223637" cy="10950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0638D9D-A3B5-48E0-900E-3F14331C9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06" r="17498"/>
          <a:stretch/>
        </p:blipFill>
        <p:spPr>
          <a:xfrm>
            <a:off x="9950413" y="1493"/>
            <a:ext cx="2241587" cy="68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D375620-2A64-4FFA-8163-97537970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91" y="1058717"/>
            <a:ext cx="10242068" cy="56128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0967DAA-558B-429C-A21B-A9A4E0D741C3}"/>
              </a:ext>
            </a:extLst>
          </p:cNvPr>
          <p:cNvSpPr txBox="1"/>
          <p:nvPr/>
        </p:nvSpPr>
        <p:spPr>
          <a:xfrm>
            <a:off x="7461012" y="412386"/>
            <a:ext cx="367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Arbeitsdauer: 39 Tage</a:t>
            </a:r>
          </a:p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 Arbeitspakete </a:t>
            </a: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6 Meilensteine</a:t>
            </a:r>
            <a:endParaRPr lang="de-DE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6133E9D-1317-4814-9F5A-5896A9D1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</p:spTree>
    <p:extLst>
      <p:ext uri="{BB962C8B-B14F-4D97-AF65-F5344CB8AC3E}">
        <p14:creationId xmlns:p14="http://schemas.microsoft.com/office/powerpoint/2010/main" val="249086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A7135C-245B-475B-88A4-3D42E5464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94" b="66515"/>
          <a:stretch/>
        </p:blipFill>
        <p:spPr>
          <a:xfrm>
            <a:off x="647944" y="1213259"/>
            <a:ext cx="10597087" cy="36141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7C9C61B-6419-4E70-B6F2-424308EEF129}"/>
              </a:ext>
            </a:extLst>
          </p:cNvPr>
          <p:cNvSpPr/>
          <p:nvPr/>
        </p:nvSpPr>
        <p:spPr>
          <a:xfrm>
            <a:off x="7790688" y="2743200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0A55154-0180-43A2-9A5B-A11D0E39AB56}"/>
              </a:ext>
            </a:extLst>
          </p:cNvPr>
          <p:cNvSpPr/>
          <p:nvPr/>
        </p:nvSpPr>
        <p:spPr>
          <a:xfrm>
            <a:off x="9390888" y="3670139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1A4ACF9-EEBE-44EF-873B-446709EC8DE0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00380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571C5-54FE-4890-A422-E9505F745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45" r="24137" b="36687"/>
          <a:stretch/>
        </p:blipFill>
        <p:spPr>
          <a:xfrm>
            <a:off x="470933" y="2111187"/>
            <a:ext cx="11496950" cy="2447365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C76EC21C-0C5C-4B16-B686-2652C5DDB87E}"/>
              </a:ext>
            </a:extLst>
          </p:cNvPr>
          <p:cNvSpPr/>
          <p:nvPr/>
        </p:nvSpPr>
        <p:spPr>
          <a:xfrm>
            <a:off x="8269941" y="1986614"/>
            <a:ext cx="457200" cy="4312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4877FBC-C1D6-4EFB-A6AD-D1638AF22D17}"/>
              </a:ext>
            </a:extLst>
          </p:cNvPr>
          <p:cNvSpPr/>
          <p:nvPr/>
        </p:nvSpPr>
        <p:spPr>
          <a:xfrm>
            <a:off x="8888506" y="2850773"/>
            <a:ext cx="470647" cy="4840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58028A5-60C0-4B48-865A-54831904E42D}"/>
              </a:ext>
            </a:extLst>
          </p:cNvPr>
          <p:cNvSpPr/>
          <p:nvPr/>
        </p:nvSpPr>
        <p:spPr>
          <a:xfrm>
            <a:off x="9749369" y="3334869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949112B0-60FD-4779-A37D-B1262F9C71F7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125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9BD2049-9361-483E-9E80-8DE1F16C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3" t="63313" b="11172"/>
          <a:stretch/>
        </p:blipFill>
        <p:spPr>
          <a:xfrm>
            <a:off x="5822576" y="2362411"/>
            <a:ext cx="4860462" cy="214480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7B534E-D997-4C1A-BB18-7929A8140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13" r="68331" b="11172"/>
          <a:stretch/>
        </p:blipFill>
        <p:spPr>
          <a:xfrm>
            <a:off x="1032087" y="2362411"/>
            <a:ext cx="4857725" cy="2144806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A9C3CB77-AA33-404C-8106-BBE29EAA3966}"/>
              </a:ext>
            </a:extLst>
          </p:cNvPr>
          <p:cNvSpPr/>
          <p:nvPr/>
        </p:nvSpPr>
        <p:spPr>
          <a:xfrm>
            <a:off x="8431557" y="2993511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A7350DBD-7A66-48BD-9E6D-7468E7AD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</p:spTree>
    <p:extLst>
      <p:ext uri="{BB962C8B-B14F-4D97-AF65-F5344CB8AC3E}">
        <p14:creationId xmlns:p14="http://schemas.microsoft.com/office/powerpoint/2010/main" val="357816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89F00E-1345-426E-9912-99CCC51A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10" y="0"/>
            <a:ext cx="571391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0835300-4FCD-4CB3-8C37-8A71BBA91A0F}"/>
              </a:ext>
            </a:extLst>
          </p:cNvPr>
          <p:cNvSpPr/>
          <p:nvPr/>
        </p:nvSpPr>
        <p:spPr>
          <a:xfrm>
            <a:off x="2296710" y="0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1D51F1-5B4B-4E39-A05F-4AE3436C6003}"/>
              </a:ext>
            </a:extLst>
          </p:cNvPr>
          <p:cNvSpPr/>
          <p:nvPr/>
        </p:nvSpPr>
        <p:spPr>
          <a:xfrm>
            <a:off x="5446059" y="58695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37DE49-0B6B-461F-ABD7-47883B06BCB2}"/>
              </a:ext>
            </a:extLst>
          </p:cNvPr>
          <p:cNvSpPr/>
          <p:nvPr/>
        </p:nvSpPr>
        <p:spPr>
          <a:xfrm>
            <a:off x="2250549" y="1685789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457D30-AF7D-42FB-A26D-9CA84A1B08E7}"/>
              </a:ext>
            </a:extLst>
          </p:cNvPr>
          <p:cNvSpPr/>
          <p:nvPr/>
        </p:nvSpPr>
        <p:spPr>
          <a:xfrm>
            <a:off x="2298610" y="3603812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795E0C-A35A-4A5A-AB62-65EE80916573}"/>
              </a:ext>
            </a:extLst>
          </p:cNvPr>
          <p:cNvSpPr/>
          <p:nvPr/>
        </p:nvSpPr>
        <p:spPr>
          <a:xfrm>
            <a:off x="2270013" y="5521835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bund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erbun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bun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106</Words>
  <Application>Microsoft Office PowerPoint</Application>
  <PresentationFormat>Widescreen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Corbel</vt:lpstr>
      <vt:lpstr>Eras Medium ITC</vt:lpstr>
      <vt:lpstr>Wingdings</vt:lpstr>
      <vt:lpstr>Verbund</vt:lpstr>
      <vt:lpstr>Geo 411 Praxisprojekt: ML - Forest Health</vt:lpstr>
      <vt:lpstr>Projektthema: Forest Health</vt:lpstr>
      <vt:lpstr>Projekt: Forest Health</vt:lpstr>
      <vt:lpstr>PowerPoint Presentation</vt:lpstr>
      <vt:lpstr>PowerPoint Presentation</vt:lpstr>
      <vt:lpstr>Projekt: Forest Health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Eric Krüger</dc:creator>
  <cp:lastModifiedBy> </cp:lastModifiedBy>
  <cp:revision>164</cp:revision>
  <dcterms:created xsi:type="dcterms:W3CDTF">2016-02-08T16:17:14Z</dcterms:created>
  <dcterms:modified xsi:type="dcterms:W3CDTF">2018-06-11T00:16:25Z</dcterms:modified>
</cp:coreProperties>
</file>